
<file path=[Content_Types].xml><?xml version="1.0" encoding="utf-8"?>
<Types xmlns="http://schemas.openxmlformats.org/package/2006/content-types">
  <Default Extension="xml" ContentType="application/vnd.openxmlformats-package.core-properties+xml"/>
  <Default Extension="rels" ContentType="application/vnd.openxmlformats-package.relationships+xml"/>
  <Default Extension="jpeg" ContentType="image/jpeg"/>
  <Default Extension="png" ContentType="image/png"/>
  <Default Extension="wdp" ContentType="image/vnd.ms-photo"/>
  <Override PartName="/ppt/presentation.xml" ContentType="application/vnd.openxmlformats-officedocument.presentationml.presentation.main+xml"/>
  <Override PartName="/ppt/slides/slide41.xml" ContentType="application/vnd.openxmlformats-officedocument.presentationml.slide+xml"/>
  <Override PartName="/ppt/notesSlides/notesSlide31.xml" ContentType="application/vnd.openxmlformats-officedocument.presentationml.notesSlide+xml"/>
  <Override PartName="/ppt/notesMasters/notesMaster11.xml" ContentType="application/vnd.openxmlformats-officedocument.presentationml.notesMaster+xml"/>
  <Override PartName="/ppt/theme/theme21.xml" ContentType="application/vnd.openxmlformats-officedocument.theme+xml"/>
  <Override PartName="/ppt/slideLayouts/slideLayout31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82.xml" ContentType="application/vnd.openxmlformats-officedocument.presentationml.slideLayout+xml"/>
  <Override PartName="/ppt/theme/theme12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s/slide92.xml" ContentType="application/vnd.openxmlformats-officedocument.presentationml.slide+xml"/>
  <Override PartName="/ppt/notesSlides/notesSlide82.xml" ContentType="application/vnd.openxmlformats-officedocument.presentationml.notesSlide+xml"/>
  <Override PartName="/customXml/item3.xml" ContentType="application/xml"/>
  <Override PartName="/customXml/itemProps31.xml" ContentType="application/vnd.openxmlformats-officedocument.customXmlProperties+xml"/>
  <Override PartName="/ppt/viewProps.xml" ContentType="application/vnd.openxmlformats-officedocument.presentationml.viewProps+xml"/>
  <Override PartName="/ppt/slides/slide33.xml" ContentType="application/vnd.openxmlformats-officedocument.presentationml.slide+xml"/>
  <Override PartName="/ppt/notesSlides/notesSlide23.xml" ContentType="application/vnd.openxmlformats-officedocument.presentationml.notesSlide+xml"/>
  <Override PartName="/ppt/slides/slide84.xml" ContentType="application/vnd.openxmlformats-officedocument.presentationml.slide+xml"/>
  <Override PartName="/ppt/notesSlides/notesSlide74.xml" ContentType="application/vnd.openxmlformats-officedocument.presentationml.notesSlide+xml"/>
  <Override PartName="/ppt/slides/slide135.xml" ContentType="application/vnd.openxmlformats-officedocument.presentationml.slide+xml"/>
  <Override PartName="/customXml/item22.xml" ContentType="application/xml"/>
  <Override PartName="/customXml/itemProps22.xml" ContentType="application/vnd.openxmlformats-officedocument.customXmlProperties+xml"/>
  <Override PartName="/ppt/slides/slide126.xml" ContentType="application/vnd.openxmlformats-officedocument.presentationml.slide+xml"/>
  <Override PartName="/ppt/notesSlides/notesSlide115.xml" ContentType="application/vnd.openxmlformats-officedocument.presentationml.notesSlide+xml"/>
  <Override PartName="/ppt/presProps.xml" ContentType="application/vnd.openxmlformats-officedocument.presentationml.presProps+xml"/>
  <Override PartName="/customXml/item13.xml" ContentType="application/xml"/>
  <Override PartName="/customXml/itemProps13.xml" ContentType="application/vnd.openxmlformats-officedocument.customXmlProperties+xml"/>
  <Override PartName="/ppt/slides/slide27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78.xml" ContentType="application/vnd.openxmlformats-officedocument.presentationml.slide+xml"/>
  <Override PartName="/ppt/notesSlides/notesSlide67.xml" ContentType="application/vnd.openxmlformats-officedocument.presentationml.notesSlide+xml"/>
  <Override PartName="/ppt/authors.xml" ContentType="application/vnd.ms-powerpoint.authors+xml"/>
  <Override PartName="/ppt/slides/slide19.xml" ContentType="application/vnd.openxmlformats-officedocument.presentationml.slide+xml"/>
  <Override PartName="/ppt/slides/slide1110.xml" ContentType="application/vnd.openxmlformats-officedocument.presentationml.slide+xml"/>
  <Override PartName="/ppt/notesSlides/notesSlide108.xml" ContentType="application/vnd.openxmlformats-officedocument.presentationml.notesSlide+xml"/>
  <Override PartName="/ppt/tableStyles.xml" ContentType="application/vnd.openxmlformats-officedocument.presentationml.tableStyles+xml"/>
  <Override PartName="/ppt/slides/slide611.xml" ContentType="application/vnd.openxmlformats-officedocument.presentationml.slide+xml"/>
  <Override PartName="/ppt/notesSlides/notesSlide59.xml" ContentType="application/vnd.openxmlformats-officedocument.presentationml.notesSlide+xml"/>
  <Override PartName="/ppt/handoutMasters/handoutMaster11.xml" ContentType="application/vnd.openxmlformats-officedocument.presentationml.handoutMaster+xml"/>
  <Override PartName="/ppt/theme/theme33.xml" ContentType="application/vnd.openxmlformats-officedocument.theme+xml"/>
  <Override PartName="/ppt/slides/slide512.xml" ContentType="application/vnd.openxmlformats-officedocument.presentationml.slide+xml"/>
  <Override PartName="/ppt/notesSlides/notesSlide410.xml" ContentType="application/vnd.openxmlformats-officedocument.presentationml.notesSlide+xml"/>
  <Override PartName="/ppt/slides/slide1013.xml" ContentType="application/vnd.openxmlformats-officedocument.presentationml.slide+xml"/>
  <Override PartName="/ppt/notesSlides/notesSlide911.xml" ContentType="application/vnd.openxmlformats-officedocument.presentationml.notesSlide+xml"/>
  <Override PartName="/docMetadata/LabelInfo.xml" ContentType="application/vnd.ms-office.classificationlabels+xml"/>
  <Override PartName="/docProps/custom.xml" ContentType="application/vnd.openxmlformats-officedocument.custom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microsoft.com/office/2020/02/relationships/classificationlabels" Target="/docMetadata/LabelInfo.xml" Id="rId6" /><Relationship Type="http://schemas.openxmlformats.org/officeDocument/2006/relationships/custom-properties" Target="/docProps/custom.xml" Id="rId5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80" r:id="rId7"/>
    <p:sldId id="278" r:id="rId8"/>
    <p:sldId id="261" r:id="rId9"/>
    <p:sldId id="273" r:id="rId10"/>
    <p:sldId id="279" r:id="rId11"/>
    <p:sldId id="265" r:id="rId12"/>
    <p:sldId id="277" r:id="rId13"/>
    <p:sldId id="268" r:id="rId14"/>
    <p:sldId id="266" r:id="rId15"/>
    <p:sldId id="292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4879" autoAdjust="0"/>
  </p:normalViewPr>
  <p:slideViewPr>
    <p:cSldViewPr snapToGrid="0">
      <p:cViewPr>
        <p:scale>
          <a:sx n="100" d="100"/>
          <a:sy n="100" d="100"/>
        </p:scale>
        <p:origin x="-370" y="14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41.xml" Id="rId8" /><Relationship Type="http://schemas.openxmlformats.org/officeDocument/2006/relationships/slide" Target="/ppt/slides/slide92.xml" Id="rId13" /><Relationship Type="http://schemas.openxmlformats.org/officeDocument/2006/relationships/notesMaster" Target="/ppt/notesMasters/notesMaster11.xml" Id="rId18" /><Relationship Type="http://schemas.openxmlformats.org/officeDocument/2006/relationships/customXml" Target="/customXml/item3.xml" Id="rId3" /><Relationship Type="http://schemas.openxmlformats.org/officeDocument/2006/relationships/viewProps" Target="/ppt/viewProps.xml" Id="rId21" /><Relationship Type="http://schemas.openxmlformats.org/officeDocument/2006/relationships/slide" Target="/ppt/slides/slide33.xml" Id="rId7" /><Relationship Type="http://schemas.openxmlformats.org/officeDocument/2006/relationships/slide" Target="/ppt/slides/slide84.xml" Id="rId12" /><Relationship Type="http://schemas.openxmlformats.org/officeDocument/2006/relationships/slide" Target="/ppt/slides/slide135.xml" Id="rId17" /><Relationship Type="http://schemas.openxmlformats.org/officeDocument/2006/relationships/customXml" Target="/customXml/item22.xml" Id="rId2" /><Relationship Type="http://schemas.openxmlformats.org/officeDocument/2006/relationships/slide" Target="/ppt/slides/slide126.xml" Id="rId16" /><Relationship Type="http://schemas.openxmlformats.org/officeDocument/2006/relationships/presProps" Target="/ppt/presProps.xml" Id="rId20" /><Relationship Type="http://schemas.openxmlformats.org/officeDocument/2006/relationships/customXml" Target="/customXml/item13.xml" Id="rId1" /><Relationship Type="http://schemas.openxmlformats.org/officeDocument/2006/relationships/slide" Target="/ppt/slides/slide27.xml" Id="rId6" /><Relationship Type="http://schemas.openxmlformats.org/officeDocument/2006/relationships/slide" Target="/ppt/slides/slide78.xml" Id="rId11" /><Relationship Type="http://schemas.microsoft.com/office/2018/10/relationships/authors" Target="/ppt/authors.xml" Id="rId24" /><Relationship Type="http://schemas.openxmlformats.org/officeDocument/2006/relationships/slide" Target="/ppt/slides/slide19.xml" Id="rId5" /><Relationship Type="http://schemas.openxmlformats.org/officeDocument/2006/relationships/slide" Target="/ppt/slides/slide1110.xml" Id="rId15" /><Relationship Type="http://schemas.openxmlformats.org/officeDocument/2006/relationships/tableStyles" Target="/ppt/tableStyles.xml" Id="rId23" /><Relationship Type="http://schemas.openxmlformats.org/officeDocument/2006/relationships/slide" Target="/ppt/slides/slide611.xml" Id="rId10" /><Relationship Type="http://schemas.openxmlformats.org/officeDocument/2006/relationships/handoutMaster" Target="/ppt/handoutMasters/handoutMaster11.xml" Id="rId19" /><Relationship Type="http://schemas.openxmlformats.org/officeDocument/2006/relationships/slideMaster" Target="/ppt/slideMasters/slideMaster11.xml" Id="rId4" /><Relationship Type="http://schemas.openxmlformats.org/officeDocument/2006/relationships/slide" Target="/ppt/slides/slide512.xml" Id="rId9" /><Relationship Type="http://schemas.openxmlformats.org/officeDocument/2006/relationships/slide" Target="/ppt/slides/slide1013.xml" Id="rId14" /><Relationship Type="http://schemas.openxmlformats.org/officeDocument/2006/relationships/theme" Target="/ppt/theme/theme12.xml" Id="rId22" /></Relationships>
</file>

<file path=ppt/handoutMasters/_rels/handoutMaster11.xml.rels>&#65279;<?xml version="1.0" encoding="utf-8"?><Relationships xmlns="http://schemas.openxmlformats.org/package/2006/relationships"><Relationship Type="http://schemas.openxmlformats.org/officeDocument/2006/relationships/theme" Target="/ppt/theme/theme33.xml" Id="rId1" /></Relationships>
</file>

<file path=ppt/handoutMasters/handoutMaster1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3.wdp>
</file>

<file path=ppt/media/hdphoto22.wdp>
</file>

<file path=ppt/media/hdphoto34.wdp>
</file>

<file path=ppt/media/hdphoto4.wdp>
</file>

<file path=ppt/media/image16.png>
</file>

<file path=ppt/media/image25.png>
</file>

<file path=ppt/media/image33.png>
</file>

<file path=ppt/media/image4.png>
</file>

<file path=ppt/media/image57.png>
</file>

<file path=ppt/media/image62.png>
</file>

<file path=ppt/media/image74.png>
</file>

<file path=ppt/notesMasters/_rels/notesMaster11.xml.rels>&#65279;<?xml version="1.0" encoding="utf-8"?><Relationships xmlns="http://schemas.openxmlformats.org/package/2006/relationships"><Relationship Type="http://schemas.openxmlformats.org/officeDocument/2006/relationships/theme" Target="/ppt/theme/theme21.xml" Id="rId1" 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08.xml.rels>&#65279;<?xml version="1.0" encoding="utf-8"?><Relationships xmlns="http://schemas.openxmlformats.org/package/2006/relationships"><Relationship Type="http://schemas.openxmlformats.org/officeDocument/2006/relationships/slide" Target="/ppt/slides/slide1110.xml" Id="rId2" /><Relationship Type="http://schemas.openxmlformats.org/officeDocument/2006/relationships/notesMaster" Target="/ppt/notesMasters/notesMaster11.xml" Id="rId1" /></Relationships>
</file>

<file path=ppt/notesSlides/_rels/notesSlide115.xml.rels>&#65279;<?xml version="1.0" encoding="utf-8"?><Relationships xmlns="http://schemas.openxmlformats.org/package/2006/relationships"><Relationship Type="http://schemas.openxmlformats.org/officeDocument/2006/relationships/slide" Target="/ppt/slides/slide126.xml" Id="rId2" /><Relationship Type="http://schemas.openxmlformats.org/officeDocument/2006/relationships/notesMaster" Target="/ppt/notesMasters/notesMaster11.xml" Id="rId1" /></Relationships>
</file>

<file path=ppt/notesSlides/_rels/notesSlide16.xml.rels>&#65279;<?xml version="1.0" encoding="utf-8"?><Relationships xmlns="http://schemas.openxmlformats.org/package/2006/relationships"><Relationship Type="http://schemas.openxmlformats.org/officeDocument/2006/relationships/slide" Target="/ppt/slides/slide27.xml" Id="rId2" /><Relationship Type="http://schemas.openxmlformats.org/officeDocument/2006/relationships/notesMaster" Target="/ppt/notesMasters/notesMaster11.xml" Id="rId1" /></Relationships>
</file>

<file path=ppt/notesSlides/_rels/notesSlide23.xml.rels>&#65279;<?xml version="1.0" encoding="utf-8"?><Relationships xmlns="http://schemas.openxmlformats.org/package/2006/relationships"><Relationship Type="http://schemas.openxmlformats.org/officeDocument/2006/relationships/slide" Target="/ppt/slides/slide33.xml" Id="rId2" /><Relationship Type="http://schemas.openxmlformats.org/officeDocument/2006/relationships/notesMaster" Target="/ppt/notesMasters/notesMaster11.xml" Id="rId1" /></Relationships>
</file>

<file path=ppt/notesSlides/_rels/notesSlide31.xml.rels>&#65279;<?xml version="1.0" encoding="utf-8"?><Relationships xmlns="http://schemas.openxmlformats.org/package/2006/relationships"><Relationship Type="http://schemas.openxmlformats.org/officeDocument/2006/relationships/slide" Target="/ppt/slides/slide41.xml" Id="rId2" /><Relationship Type="http://schemas.openxmlformats.org/officeDocument/2006/relationships/notesMaster" Target="/ppt/notesMasters/notesMaster11.xml" Id="rId1" /></Relationships>
</file>

<file path=ppt/notesSlides/_rels/notesSlide410.xml.rels>&#65279;<?xml version="1.0" encoding="utf-8"?><Relationships xmlns="http://schemas.openxmlformats.org/package/2006/relationships"><Relationship Type="http://schemas.openxmlformats.org/officeDocument/2006/relationships/slide" Target="/ppt/slides/slide512.xml" Id="rId2" /><Relationship Type="http://schemas.openxmlformats.org/officeDocument/2006/relationships/notesMaster" Target="/ppt/notesMasters/notesMaster11.xml" Id="rId1" /></Relationships>
</file>

<file path=ppt/notesSlides/_rels/notesSlide59.xml.rels>&#65279;<?xml version="1.0" encoding="utf-8"?><Relationships xmlns="http://schemas.openxmlformats.org/package/2006/relationships"><Relationship Type="http://schemas.openxmlformats.org/officeDocument/2006/relationships/slide" Target="/ppt/slides/slide611.xml" Id="rId2" /><Relationship Type="http://schemas.openxmlformats.org/officeDocument/2006/relationships/notesMaster" Target="/ppt/notesMasters/notesMaster11.xml" Id="rId1" /></Relationships>
</file>

<file path=ppt/notesSlides/_rels/notesSlide67.xml.rels>&#65279;<?xml version="1.0" encoding="utf-8"?><Relationships xmlns="http://schemas.openxmlformats.org/package/2006/relationships"><Relationship Type="http://schemas.openxmlformats.org/officeDocument/2006/relationships/slide" Target="/ppt/slides/slide78.xml" Id="rId2" /><Relationship Type="http://schemas.openxmlformats.org/officeDocument/2006/relationships/notesMaster" Target="/ppt/notesMasters/notesMaster11.xml" Id="rId1" /></Relationships>
</file>

<file path=ppt/notesSlides/_rels/notesSlide74.xml.rels>&#65279;<?xml version="1.0" encoding="utf-8"?><Relationships xmlns="http://schemas.openxmlformats.org/package/2006/relationships"><Relationship Type="http://schemas.openxmlformats.org/officeDocument/2006/relationships/slide" Target="/ppt/slides/slide84.xml" Id="rId2" /><Relationship Type="http://schemas.openxmlformats.org/officeDocument/2006/relationships/notesMaster" Target="/ppt/notesMasters/notesMaster11.xml" Id="rId1" /></Relationships>
</file>

<file path=ppt/notesSlides/_rels/notesSlide82.xml.rels>&#65279;<?xml version="1.0" encoding="utf-8"?><Relationships xmlns="http://schemas.openxmlformats.org/package/2006/relationships"><Relationship Type="http://schemas.openxmlformats.org/officeDocument/2006/relationships/slide" Target="/ppt/slides/slide92.xml" Id="rId2" /><Relationship Type="http://schemas.openxmlformats.org/officeDocument/2006/relationships/notesMaster" Target="/ppt/notesMasters/notesMaster11.xml" Id="rId1" /></Relationships>
</file>

<file path=ppt/notesSlides/_rels/notesSlide911.xml.rels>&#65279;<?xml version="1.0" encoding="utf-8"?><Relationships xmlns="http://schemas.openxmlformats.org/package/2006/relationships"><Relationship Type="http://schemas.openxmlformats.org/officeDocument/2006/relationships/slide" Target="/ppt/slides/slide1013.xml" Id="rId2" /><Relationship Type="http://schemas.openxmlformats.org/officeDocument/2006/relationships/notesMaster" Target="/ppt/notesMasters/notesMaster11.xml" Id="rId1" /></Relationship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9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slideLayouts/_rels/slideLayout101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1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2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2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3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41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5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6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7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8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9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2.xml" Id="rId8" /><Relationship Type="http://schemas.openxmlformats.org/officeDocument/2006/relationships/theme" Target="/ppt/theme/theme12.xml" Id="rId13" /><Relationship Type="http://schemas.openxmlformats.org/officeDocument/2006/relationships/slideLayout" Target="/ppt/slideLayouts/slideLayout31.xml" Id="rId3" /><Relationship Type="http://schemas.openxmlformats.org/officeDocument/2006/relationships/slideLayout" Target="/ppt/slideLayouts/slideLayout73.xml" Id="rId7" /><Relationship Type="http://schemas.openxmlformats.org/officeDocument/2006/relationships/slideLayout" Target="/ppt/slideLayouts/slideLayout124.xml" Id="rId12" /><Relationship Type="http://schemas.openxmlformats.org/officeDocument/2006/relationships/slideLayout" Target="/ppt/slideLayouts/slideLayout25.xml" Id="rId2" /><Relationship Type="http://schemas.openxmlformats.org/officeDocument/2006/relationships/slideLayout" Target="/ppt/slideLayouts/slideLayout16.xml" Id="rId1" /><Relationship Type="http://schemas.openxmlformats.org/officeDocument/2006/relationships/slideLayout" Target="/ppt/slideLayouts/slideLayout67.xml" Id="rId6" /><Relationship Type="http://schemas.openxmlformats.org/officeDocument/2006/relationships/slideLayout" Target="/ppt/slideLayouts/slideLayout118.xml" Id="rId11" /><Relationship Type="http://schemas.openxmlformats.org/officeDocument/2006/relationships/slideLayout" Target="/ppt/slideLayouts/slideLayout59.xml" Id="rId5" /><Relationship Type="http://schemas.openxmlformats.org/officeDocument/2006/relationships/slideLayout" Target="/ppt/slideLayouts/slideLayout1010.xml" Id="rId10" /><Relationship Type="http://schemas.openxmlformats.org/officeDocument/2006/relationships/slideLayout" Target="/ppt/slideLayouts/slideLayout411.xml" Id="rId4" /><Relationship Type="http://schemas.openxmlformats.org/officeDocument/2006/relationships/slideLayout" Target="/ppt/slideLayouts/slideLayout912.xml" Id="rId9" 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013.xml.rels>&#65279;<?xml version="1.0" encoding="utf-8"?><Relationships xmlns="http://schemas.openxmlformats.org/package/2006/relationships"><Relationship Type="http://schemas.openxmlformats.org/officeDocument/2006/relationships/notesSlide" Target="/ppt/notesSlides/notesSlide911.xml" Id="rId2" /><Relationship Type="http://schemas.openxmlformats.org/officeDocument/2006/relationships/slideLayout" Target="/ppt/slideLayouts/slideLayout912.xml" Id="rId1" /></Relationships>
</file>

<file path=ppt/slides/_rels/slide1110.xml.rels>&#65279;<?xml version="1.0" encoding="utf-8"?><Relationships xmlns="http://schemas.openxmlformats.org/package/2006/relationships"><Relationship Type="http://schemas.openxmlformats.org/officeDocument/2006/relationships/notesSlide" Target="/ppt/notesSlides/notesSlide108.xml" Id="rId2" /><Relationship Type="http://schemas.openxmlformats.org/officeDocument/2006/relationships/slideLayout" Target="/ppt/slideLayouts/slideLayout1010.xml" Id="rId1" /></Relationships>
</file>

<file path=ppt/slides/_rels/slide126.xml.rels>&#65279;<?xml version="1.0" encoding="utf-8"?><Relationships xmlns="http://schemas.openxmlformats.org/package/2006/relationships"><Relationship Type="http://schemas.openxmlformats.org/officeDocument/2006/relationships/notesSlide" Target="/ppt/notesSlides/notesSlide115.xml" Id="rId2" /><Relationship Type="http://schemas.openxmlformats.org/officeDocument/2006/relationships/slideLayout" Target="/ppt/slideLayouts/slideLayout118.xml" Id="rId1" /></Relationships>
</file>

<file path=ppt/slides/_rels/slide135.xml.rels>&#65279;<?xml version="1.0" encoding="utf-8"?><Relationships xmlns="http://schemas.openxmlformats.org/package/2006/relationships"><Relationship Type="http://schemas.openxmlformats.org/officeDocument/2006/relationships/image" Target="/ppt/media/image74.png" Id="rId2" /><Relationship Type="http://schemas.openxmlformats.org/officeDocument/2006/relationships/slideLayout" Target="/ppt/slideLayouts/slideLayout124.xml" Id="rId1" /></Relationships>
</file>

<file path=ppt/slides/_rels/slide19.xml.rels>&#65279;<?xml version="1.0" encoding="utf-8"?><Relationships xmlns="http://schemas.openxmlformats.org/package/2006/relationships"><Relationship Type="http://schemas.microsoft.com/office/2007/relationships/hdphoto" Target="/ppt/media/hdphoto13.wdp" Id="rId3" /><Relationship Type="http://schemas.openxmlformats.org/officeDocument/2006/relationships/image" Target="/ppt/media/image16.png" Id="rId2" /><Relationship Type="http://schemas.openxmlformats.org/officeDocument/2006/relationships/slideLayout" Target="/ppt/slideLayouts/slideLayout16.xml" Id="rId1" /></Relationships>
</file>

<file path=ppt/slides/_rels/slide27.xml.rels>&#65279;<?xml version="1.0" encoding="utf-8"?><Relationships xmlns="http://schemas.openxmlformats.org/package/2006/relationships"><Relationship Type="http://schemas.openxmlformats.org/officeDocument/2006/relationships/image" Target="/ppt/media/image25.png" Id="rId3" /><Relationship Type="http://schemas.openxmlformats.org/officeDocument/2006/relationships/notesSlide" Target="/ppt/notesSlides/notesSlide16.xml" Id="rId2" /><Relationship Type="http://schemas.openxmlformats.org/officeDocument/2006/relationships/slideLayout" Target="/ppt/slideLayouts/slideLayout25.xml" Id="rId1" /></Relationships>
</file>

<file path=ppt/slides/_rels/slide33.xml.rels>&#65279;<?xml version="1.0" encoding="utf-8"?><Relationships xmlns="http://schemas.openxmlformats.org/package/2006/relationships"><Relationship Type="http://schemas.openxmlformats.org/officeDocument/2006/relationships/image" Target="/ppt/media/image33.png" Id="rId3" /><Relationship Type="http://schemas.openxmlformats.org/officeDocument/2006/relationships/notesSlide" Target="/ppt/notesSlides/notesSlide23.xml" Id="rId2" /><Relationship Type="http://schemas.openxmlformats.org/officeDocument/2006/relationships/slideLayout" Target="/ppt/slideLayouts/slideLayout16.xml" Id="rId1" /><Relationship Type="http://schemas.microsoft.com/office/2007/relationships/hdphoto" Target="/ppt/media/hdphoto22.wdp" Id="rId4" /></Relationships>
</file>

<file path=ppt/slides/_rels/slide41.xml.rels>&#65279;<?xml version="1.0" encoding="utf-8"?><Relationships xmlns="http://schemas.openxmlformats.org/package/2006/relationships"><Relationship Type="http://schemas.openxmlformats.org/officeDocument/2006/relationships/image" Target="/ppt/media/image4.png" Id="rId3" /><Relationship Type="http://schemas.openxmlformats.org/officeDocument/2006/relationships/notesSlide" Target="/ppt/notesSlides/notesSlide31.xml" Id="rId2" /><Relationship Type="http://schemas.openxmlformats.org/officeDocument/2006/relationships/slideLayout" Target="/ppt/slideLayouts/slideLayout31.xml" Id="rId1" /></Relationships>
</file>

<file path=ppt/slides/_rels/slide512.xml.rels>&#65279;<?xml version="1.0" encoding="utf-8"?><Relationships xmlns="http://schemas.openxmlformats.org/package/2006/relationships"><Relationship Type="http://schemas.openxmlformats.org/officeDocument/2006/relationships/image" Target="/ppt/media/image57.png" Id="rId3" /><Relationship Type="http://schemas.openxmlformats.org/officeDocument/2006/relationships/notesSlide" Target="/ppt/notesSlides/notesSlide410.xml" Id="rId2" /><Relationship Type="http://schemas.openxmlformats.org/officeDocument/2006/relationships/slideLayout" Target="/ppt/slideLayouts/slideLayout411.xml" Id="rId1" /><Relationship Type="http://schemas.microsoft.com/office/2007/relationships/hdphoto" Target="/ppt/media/hdphoto34.wdp" Id="rId4" /></Relationships>
</file>

<file path=ppt/slides/_rels/slide611.xml.rels>&#65279;<?xml version="1.0" encoding="utf-8"?><Relationships xmlns="http://schemas.openxmlformats.org/package/2006/relationships"><Relationship Type="http://schemas.openxmlformats.org/officeDocument/2006/relationships/notesSlide" Target="/ppt/notesSlides/notesSlide59.xml" Id="rId2" /><Relationship Type="http://schemas.openxmlformats.org/officeDocument/2006/relationships/slideLayout" Target="/ppt/slideLayouts/slideLayout59.xml" Id="rId1" /></Relationships>
</file>

<file path=ppt/slides/_rels/slide78.xml.rels>&#65279;<?xml version="1.0" encoding="utf-8"?><Relationships xmlns="http://schemas.openxmlformats.org/package/2006/relationships"><Relationship Type="http://schemas.openxmlformats.org/officeDocument/2006/relationships/notesSlide" Target="/ppt/notesSlides/notesSlide67.xml" Id="rId2" /><Relationship Type="http://schemas.openxmlformats.org/officeDocument/2006/relationships/slideLayout" Target="/ppt/slideLayouts/slideLayout67.xml" Id="rId1" /></Relationships>
</file>

<file path=ppt/slides/_rels/slide84.xml.rels>&#65279;<?xml version="1.0" encoding="utf-8"?><Relationships xmlns="http://schemas.openxmlformats.org/package/2006/relationships"><Relationship Type="http://schemas.openxmlformats.org/officeDocument/2006/relationships/notesSlide" Target="/ppt/notesSlides/notesSlide74.xml" Id="rId2" /><Relationship Type="http://schemas.openxmlformats.org/officeDocument/2006/relationships/slideLayout" Target="/ppt/slideLayouts/slideLayout73.xml" Id="rId1" /></Relationships>
</file>

<file path=ppt/slides/_rels/slide92.xml.rels>&#65279;<?xml version="1.0" encoding="utf-8"?><Relationships xmlns="http://schemas.openxmlformats.org/package/2006/relationships"><Relationship Type="http://schemas.openxmlformats.org/officeDocument/2006/relationships/image" Target="/ppt/media/image62.png" Id="rId3" /><Relationship Type="http://schemas.openxmlformats.org/officeDocument/2006/relationships/notesSlide" Target="/ppt/notesSlides/notesSlide82.xml" Id="rId2" /><Relationship Type="http://schemas.openxmlformats.org/officeDocument/2006/relationships/slideLayout" Target="/ppt/slideLayouts/slideLayout82.xml" Id="rId1" /><Relationship Type="http://schemas.microsoft.com/office/2007/relationships/hdphoto" Target="/ppt/media/hdphoto4.wdp" Id="rId4" /></Relationships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6074" y="2106591"/>
            <a:ext cx="2067045" cy="363378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834757309"/>
              </p:ext>
            </p:extLst>
          </p:nvPr>
        </p:nvGraphicFramePr>
        <p:xfrm>
          <a:off x="3484563" y="2106613"/>
          <a:ext cx="7921828" cy="4032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69353899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BASIC PRESENTATION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THE POWER OF COMMUNICATION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>
            <a:noAutofit/>
          </a:bodyPr>
          <a:lstStyle/>
          <a:p>
            <a:r>
              <a:rPr lang="en-US" dirty="0"/>
              <a:t>OVERCOMING NERVOUSNESS</a:t>
            </a:r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4145280"/>
            <a:ext cx="5066250" cy="690880"/>
          </a:xfrm>
        </p:spPr>
        <p:txBody>
          <a:bodyPr/>
          <a:lstStyle/>
          <a:p>
            <a:r>
              <a:rPr lang="en-US"/>
              <a:t>CONFIDENCE-BUILDING STRATEGIES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ENGAGING THE AUDIENCE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This is a powerful tool in public speaking. It involves varying pitch, tone, and volume to convey emotion, emphasize points, and maintain interest:</a:t>
            </a:r>
          </a:p>
          <a:p>
            <a:pPr lvl="1"/>
            <a:r>
              <a:rPr lang="en-US"/>
              <a:t>Pitch variation</a:t>
            </a:r>
          </a:p>
          <a:p>
            <a:pPr lvl="1"/>
            <a:r>
              <a:rPr lang="en-US"/>
              <a:t>Tone inflection</a:t>
            </a:r>
          </a:p>
          <a:p>
            <a:pPr lvl="1"/>
            <a:r>
              <a:rPr lang="en-US"/>
              <a:t>Volume control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SPEAKING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theme/theme12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3.xml.rels>&#65279;<?xml version="1.0" encoding="utf-8"?><Relationships xmlns="http://schemas.openxmlformats.org/package/2006/relationships"><Relationship Type="http://schemas.openxmlformats.org/officeDocument/2006/relationships/customXmlProps" Target="/customXml/itemProps13.xml" Id="rId1" /></Relationships>
</file>

<file path=customXml/_rels/item22.xml.rels>&#65279;<?xml version="1.0" encoding="utf-8"?><Relationships xmlns="http://schemas.openxmlformats.org/package/2006/relationships"><Relationship Type="http://schemas.openxmlformats.org/officeDocument/2006/relationships/customXmlProps" Target="/customXml/itemProps2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1.xml" Id="rId1" /></Relationships>
</file>

<file path=customXml/item1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emplate>Custom</ap:Template>
  <ap:TotalTime>71</ap:TotalTime>
  <ap:Words>420</ap:Words>
  <ap:Application>Microsoft Office PowerPoint</ap:Application>
  <ap:PresentationFormat>Widescreen</ap:PresentationFormat>
  <ap:Paragraphs>121</ap:Paragraphs>
  <ap:Slides>13</ap:Slides>
  <ap:Notes>11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ap:HeadingPairs>
  <ap:TitlesOfParts>
    <vt:vector baseType="lpstr" size="19">
      <vt:lpstr>Aptos</vt:lpstr>
      <vt:lpstr>Arial</vt:lpstr>
      <vt:lpstr>Calibri</vt:lpstr>
      <vt:lpstr>Calibri Light</vt:lpstr>
      <vt:lpstr>Wingdings</vt:lpstr>
      <vt:lpstr>Custom</vt:lpstr>
      <vt:lpstr>BASIC PRESENTATION</vt:lpstr>
      <vt:lpstr>AGENDA</vt:lpstr>
      <vt:lpstr>THE POWER OF COMMUNICATION</vt:lpstr>
      <vt:lpstr>OVERCOMING NERVOUSNESS</vt:lpstr>
      <vt:lpstr>ENGAGING THE AUDIENCE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ap:TitlesOfParts>
  <ap:Company/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dcterms:created xsi:type="dcterms:W3CDTF">2024-02-14T18:56:44Z</dcterms:created>
  <dcterms:modified xsi:type="dcterms:W3CDTF">2024-02-26T07:19:11Z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